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Franco Valenzuela" userId="02cf29aa-0f4b-4853-9bb8-dc7498eaec83" providerId="ADAL" clId="{3BC764D8-74A0-4F5D-83A0-71FA241FB25A}"/>
    <pc:docChg chg="addSld modSld sldOrd modMainMaster">
      <pc:chgData name="Pablo Franco Valenzuela" userId="02cf29aa-0f4b-4853-9bb8-dc7498eaec83" providerId="ADAL" clId="{3BC764D8-74A0-4F5D-83A0-71FA241FB25A}" dt="2024-04-23T12:33:41.150" v="4"/>
      <pc:docMkLst>
        <pc:docMk/>
      </pc:docMkLst>
      <pc:sldChg chg="add ord">
        <pc:chgData name="Pablo Franco Valenzuela" userId="02cf29aa-0f4b-4853-9bb8-dc7498eaec83" providerId="ADAL" clId="{3BC764D8-74A0-4F5D-83A0-71FA241FB25A}" dt="2024-04-23T12:33:41.150" v="4"/>
        <pc:sldMkLst>
          <pc:docMk/>
          <pc:sldMk cId="4042332465" sldId="258"/>
        </pc:sldMkLst>
      </pc:sldChg>
      <pc:sldMasterChg chg="modSldLayout">
        <pc:chgData name="Pablo Franco Valenzuela" userId="02cf29aa-0f4b-4853-9bb8-dc7498eaec83" providerId="ADAL" clId="{3BC764D8-74A0-4F5D-83A0-71FA241FB25A}" dt="2024-04-23T12:33:29.074" v="2" actId="14826"/>
        <pc:sldMasterMkLst>
          <pc:docMk/>
          <pc:sldMasterMk cId="1773615230" sldId="2147483684"/>
        </pc:sldMasterMkLst>
        <pc:sldLayoutChg chg="modSp">
          <pc:chgData name="Pablo Franco Valenzuela" userId="02cf29aa-0f4b-4853-9bb8-dc7498eaec83" providerId="ADAL" clId="{3BC764D8-74A0-4F5D-83A0-71FA241FB25A}" dt="2024-04-23T12:33:12.710" v="0" actId="14826"/>
          <pc:sldLayoutMkLst>
            <pc:docMk/>
            <pc:sldMasterMk cId="1773615230" sldId="2147483684"/>
            <pc:sldLayoutMk cId="3767506526" sldId="2147483685"/>
          </pc:sldLayoutMkLst>
          <pc:picChg chg="mod">
            <ac:chgData name="Pablo Franco Valenzuela" userId="02cf29aa-0f4b-4853-9bb8-dc7498eaec83" providerId="ADAL" clId="{3BC764D8-74A0-4F5D-83A0-71FA241FB25A}" dt="2024-04-23T12:33:12.710" v="0" actId="14826"/>
            <ac:picMkLst>
              <pc:docMk/>
              <pc:sldMasterMk cId="1773615230" sldId="2147483684"/>
              <pc:sldLayoutMk cId="3767506526" sldId="2147483685"/>
              <ac:picMk id="8" creationId="{00000000-0000-0000-0000-000000000000}"/>
            </ac:picMkLst>
          </pc:picChg>
        </pc:sldLayoutChg>
        <pc:sldLayoutChg chg="modSp">
          <pc:chgData name="Pablo Franco Valenzuela" userId="02cf29aa-0f4b-4853-9bb8-dc7498eaec83" providerId="ADAL" clId="{3BC764D8-74A0-4F5D-83A0-71FA241FB25A}" dt="2024-04-23T12:33:29.074" v="2" actId="14826"/>
          <pc:sldLayoutMkLst>
            <pc:docMk/>
            <pc:sldMasterMk cId="1773615230" sldId="2147483684"/>
            <pc:sldLayoutMk cId="1841498695" sldId="2147483686"/>
          </pc:sldLayoutMkLst>
          <pc:picChg chg="mod">
            <ac:chgData name="Pablo Franco Valenzuela" userId="02cf29aa-0f4b-4853-9bb8-dc7498eaec83" providerId="ADAL" clId="{3BC764D8-74A0-4F5D-83A0-71FA241FB25A}" dt="2024-04-23T12:33:29.074" v="2" actId="14826"/>
            <ac:picMkLst>
              <pc:docMk/>
              <pc:sldMasterMk cId="1773615230" sldId="2147483684"/>
              <pc:sldLayoutMk cId="1841498695" sldId="2147483686"/>
              <ac:picMk id="8" creationId="{00000000-0000-0000-0000-000000000000}"/>
            </ac:picMkLst>
          </pc:picChg>
        </pc:sldLayoutChg>
        <pc:sldLayoutChg chg="modSp">
          <pc:chgData name="Pablo Franco Valenzuela" userId="02cf29aa-0f4b-4853-9bb8-dc7498eaec83" providerId="ADAL" clId="{3BC764D8-74A0-4F5D-83A0-71FA241FB25A}" dt="2024-04-23T12:33:19.246" v="1" actId="14826"/>
          <pc:sldLayoutMkLst>
            <pc:docMk/>
            <pc:sldMasterMk cId="1773615230" sldId="2147483684"/>
            <pc:sldLayoutMk cId="4029048622" sldId="2147483687"/>
          </pc:sldLayoutMkLst>
          <pc:picChg chg="mod">
            <ac:chgData name="Pablo Franco Valenzuela" userId="02cf29aa-0f4b-4853-9bb8-dc7498eaec83" providerId="ADAL" clId="{3BC764D8-74A0-4F5D-83A0-71FA241FB25A}" dt="2024-04-23T12:33:19.246" v="1" actId="14826"/>
            <ac:picMkLst>
              <pc:docMk/>
              <pc:sldMasterMk cId="1773615230" sldId="2147483684"/>
              <pc:sldLayoutMk cId="4029048622" sldId="2147483687"/>
              <ac:picMk id="8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46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447" y="1870364"/>
            <a:ext cx="82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47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BD76425671C247B261F99D231A4125" ma:contentTypeVersion="18" ma:contentTypeDescription="Crear nuevo documento." ma:contentTypeScope="" ma:versionID="911ca6a7ec84f3e3dce01da274684e01">
  <xsd:schema xmlns:xsd="http://www.w3.org/2001/XMLSchema" xmlns:xs="http://www.w3.org/2001/XMLSchema" xmlns:p="http://schemas.microsoft.com/office/2006/metadata/properties" xmlns:ns3="63e90b43-d10a-40e4-9c1e-92906163c33b" xmlns:ns4="6545e165-380a-4d8f-81ae-4d5593cd253d" targetNamespace="http://schemas.microsoft.com/office/2006/metadata/properties" ma:root="true" ma:fieldsID="87f45e2a5d8985a88ae3b5515f5c4884" ns3:_="" ns4:_="">
    <xsd:import namespace="63e90b43-d10a-40e4-9c1e-92906163c33b"/>
    <xsd:import namespace="6545e165-380a-4d8f-81ae-4d5593cd25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90b43-d10a-40e4-9c1e-92906163c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5e165-380a-4d8f-81ae-4d5593cd253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e90b43-d10a-40e4-9c1e-92906163c3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31AB7-1BEB-41B2-9A14-DDCBD5864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e90b43-d10a-40e4-9c1e-92906163c33b"/>
    <ds:schemaRef ds:uri="6545e165-380a-4d8f-81ae-4d5593cd2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F5029-2F7C-4C2C-B40B-0B1F4496802C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63e90b43-d10a-40e4-9c1e-92906163c33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6545e165-380a-4d8f-81ae-4d5593cd253d"/>
  </ds:schemaRefs>
</ds:datastoreItem>
</file>

<file path=customXml/itemProps3.xml><?xml version="1.0" encoding="utf-8"?>
<ds:datastoreItem xmlns:ds="http://schemas.openxmlformats.org/officeDocument/2006/customXml" ds:itemID="{F9BFAB04-D847-4E5E-B0E6-A9C073C15B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Franco Valenzuela</dc:creator>
  <cp:lastModifiedBy>Maria Trinidad Moreno Nuñez</cp:lastModifiedBy>
  <cp:revision>12</cp:revision>
  <dcterms:created xsi:type="dcterms:W3CDTF">2021-09-15T08:01:08Z</dcterms:created>
  <dcterms:modified xsi:type="dcterms:W3CDTF">2024-04-23T12:40:06Z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0x010100B9BD76425671C247B261F99D231A4125</vt:lpwstr>
  </property>
</Properties>
</file>