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8" r:id="rId5"/>
    <p:sldId id="256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0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4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9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61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3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46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7447" y="1870364"/>
            <a:ext cx="82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473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e90b43-d10a-40e4-9c1e-92906163c33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9BD76425671C247B261F99D231A4125" ma:contentTypeVersion="18" ma:contentTypeDescription="Crear nuevo documento." ma:contentTypeScope="" ma:versionID="911ca6a7ec84f3e3dce01da274684e01">
  <xsd:schema xmlns:xsd="http://www.w3.org/2001/XMLSchema" xmlns:xs="http://www.w3.org/2001/XMLSchema" xmlns:p="http://schemas.microsoft.com/office/2006/metadata/properties" xmlns:ns3="63e90b43-d10a-40e4-9c1e-92906163c33b" xmlns:ns4="6545e165-380a-4d8f-81ae-4d5593cd253d" targetNamespace="http://schemas.microsoft.com/office/2006/metadata/properties" ma:root="true" ma:fieldsID="87f45e2a5d8985a88ae3b5515f5c4884" ns3:_="" ns4:_="">
    <xsd:import namespace="63e90b43-d10a-40e4-9c1e-92906163c33b"/>
    <xsd:import namespace="6545e165-380a-4d8f-81ae-4d5593cd25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90b43-d10a-40e4-9c1e-92906163c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5e165-380a-4d8f-81ae-4d5593cd253d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BFAB04-D847-4E5E-B0E6-A9C073C15B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BF5029-2F7C-4C2C-B40B-0B1F4496802C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6545e165-380a-4d8f-81ae-4d5593cd253d"/>
    <ds:schemaRef ds:uri="63e90b43-d10a-40e4-9c1e-92906163c33b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7931AB7-1BEB-41B2-9A14-DDCBD58648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e90b43-d10a-40e4-9c1e-92906163c33b"/>
    <ds:schemaRef ds:uri="6545e165-380a-4d8f-81ae-4d5593cd25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0</Words>
  <Application>Microsoft Office PowerPoint</Application>
  <PresentationFormat>Presentación en pantalla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Franco Valenzuela</dc:creator>
  <cp:lastModifiedBy>Pablo Franco Valenzuela</cp:lastModifiedBy>
  <cp:revision>13</cp:revision>
  <dcterms:created xsi:type="dcterms:W3CDTF">2021-09-15T08:01:08Z</dcterms:created>
  <dcterms:modified xsi:type="dcterms:W3CDTF">2025-02-05T11:09:43Z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0x010100B9BD76425671C247B261F99D231A4125</vt:lpwstr>
  </property>
</Properties>
</file>